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Futura Display" charset="1" panose="020B0504050904050C04"/>
      <p:regular r:id="rId7"/>
    </p:embeddedFont>
    <p:embeddedFont>
      <p:font typeface="Poppins Light" charset="1" panose="00000400000000000000"/>
      <p:regular r:id="rId8"/>
    </p:embeddedFont>
    <p:embeddedFont>
      <p:font typeface="Poppins" charset="1" panose="00000500000000000000"/>
      <p:regular r:id="rId9"/>
    </p:embeddedFont>
    <p:embeddedFont>
      <p:font typeface="Poppins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" y="-114300"/>
            <a:ext cx="7788600" cy="3490780"/>
            <a:chOff x="0" y="0"/>
            <a:chExt cx="10384800" cy="465437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5000"/>
            </a:blip>
            <a:srcRect l="0" t="33192" r="0" b="33192"/>
            <a:stretch>
              <a:fillRect/>
            </a:stretch>
          </p:blipFill>
          <p:spPr>
            <a:xfrm flipH="false" flipV="false">
              <a:off x="0" y="0"/>
              <a:ext cx="10384800" cy="4654374"/>
            </a:xfrm>
            <a:prstGeom prst="rect">
              <a:avLst/>
            </a:prstGeom>
          </p:spPr>
        </p:pic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680555" y="756000"/>
            <a:ext cx="2123445" cy="2123436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0257" t="-6891" r="-43283" b="-2229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6000" y="3821326"/>
            <a:ext cx="6048000" cy="1306647"/>
            <a:chOff x="0" y="0"/>
            <a:chExt cx="2105825" cy="4549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05825" cy="454955"/>
            </a:xfrm>
            <a:custGeom>
              <a:avLst/>
              <a:gdLst/>
              <a:ahLst/>
              <a:cxnLst/>
              <a:rect r="r" b="b" t="t" l="l"/>
              <a:pathLst>
                <a:path h="454955" w="2105825">
                  <a:moveTo>
                    <a:pt x="1902625" y="0"/>
                  </a:moveTo>
                  <a:cubicBezTo>
                    <a:pt x="2014849" y="0"/>
                    <a:pt x="2105825" y="101845"/>
                    <a:pt x="2105825" y="227478"/>
                  </a:cubicBezTo>
                  <a:cubicBezTo>
                    <a:pt x="2105825" y="353110"/>
                    <a:pt x="2014849" y="454955"/>
                    <a:pt x="1902625" y="454955"/>
                  </a:cubicBezTo>
                  <a:lnTo>
                    <a:pt x="203200" y="454955"/>
                  </a:lnTo>
                  <a:cubicBezTo>
                    <a:pt x="90976" y="454955"/>
                    <a:pt x="0" y="353110"/>
                    <a:pt x="0" y="227478"/>
                  </a:cubicBezTo>
                  <a:cubicBezTo>
                    <a:pt x="0" y="10184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C667E4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105825" cy="5025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319668" y="4041974"/>
            <a:ext cx="217793" cy="217793"/>
          </a:xfrm>
          <a:custGeom>
            <a:avLst/>
            <a:gdLst/>
            <a:ahLst/>
            <a:cxnLst/>
            <a:rect r="r" b="b" t="t" l="l"/>
            <a:pathLst>
              <a:path h="217793" w="217793">
                <a:moveTo>
                  <a:pt x="0" y="0"/>
                </a:moveTo>
                <a:lnTo>
                  <a:pt x="217794" y="0"/>
                </a:lnTo>
                <a:lnTo>
                  <a:pt x="217794" y="217793"/>
                </a:lnTo>
                <a:lnTo>
                  <a:pt x="0" y="217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19668" y="4365752"/>
            <a:ext cx="217793" cy="217793"/>
          </a:xfrm>
          <a:custGeom>
            <a:avLst/>
            <a:gdLst/>
            <a:ahLst/>
            <a:cxnLst/>
            <a:rect r="r" b="b" t="t" l="l"/>
            <a:pathLst>
              <a:path h="217793" w="217793">
                <a:moveTo>
                  <a:pt x="0" y="0"/>
                </a:moveTo>
                <a:lnTo>
                  <a:pt x="217794" y="0"/>
                </a:lnTo>
                <a:lnTo>
                  <a:pt x="217794" y="217794"/>
                </a:lnTo>
                <a:lnTo>
                  <a:pt x="0" y="217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103168" y="5983336"/>
            <a:ext cx="1259408" cy="32080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04545" y="7943272"/>
            <a:ext cx="3017462" cy="60877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04545" y="8809366"/>
            <a:ext cx="3017462" cy="60877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503430" y="8377323"/>
            <a:ext cx="3030846" cy="61100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503430" y="9243416"/>
            <a:ext cx="3030846" cy="61100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06052" y="6206599"/>
            <a:ext cx="1224802" cy="315042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103131" y="6438937"/>
            <a:ext cx="1259852" cy="32088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102929" y="6654943"/>
            <a:ext cx="1262279" cy="32128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2102344" y="6864028"/>
            <a:ext cx="1269300" cy="322458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 rot="0">
            <a:off x="6141299" y="6225613"/>
            <a:ext cx="662701" cy="220379"/>
            <a:chOff x="0" y="0"/>
            <a:chExt cx="1146384" cy="38122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46384" cy="381226"/>
            </a:xfrm>
            <a:custGeom>
              <a:avLst/>
              <a:gdLst/>
              <a:ahLst/>
              <a:cxnLst/>
              <a:rect r="r" b="b" t="t" l="l"/>
              <a:pathLst>
                <a:path h="381226" w="1146384">
                  <a:moveTo>
                    <a:pt x="943184" y="0"/>
                  </a:moveTo>
                  <a:cubicBezTo>
                    <a:pt x="1055408" y="0"/>
                    <a:pt x="1146384" y="85340"/>
                    <a:pt x="1146384" y="190613"/>
                  </a:cubicBezTo>
                  <a:cubicBezTo>
                    <a:pt x="1146384" y="295886"/>
                    <a:pt x="1055408" y="381226"/>
                    <a:pt x="943184" y="381226"/>
                  </a:cubicBezTo>
                  <a:lnTo>
                    <a:pt x="203200" y="381226"/>
                  </a:lnTo>
                  <a:cubicBezTo>
                    <a:pt x="90976" y="381226"/>
                    <a:pt x="0" y="295886"/>
                    <a:pt x="0" y="190613"/>
                  </a:cubicBezTo>
                  <a:cubicBezTo>
                    <a:pt x="0" y="8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C667E4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146384" cy="428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141299" y="7025257"/>
            <a:ext cx="662701" cy="220379"/>
            <a:chOff x="0" y="0"/>
            <a:chExt cx="1146384" cy="38122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46384" cy="381226"/>
            </a:xfrm>
            <a:custGeom>
              <a:avLst/>
              <a:gdLst/>
              <a:ahLst/>
              <a:cxnLst/>
              <a:rect r="r" b="b" t="t" l="l"/>
              <a:pathLst>
                <a:path h="381226" w="1146384">
                  <a:moveTo>
                    <a:pt x="943184" y="0"/>
                  </a:moveTo>
                  <a:cubicBezTo>
                    <a:pt x="1055408" y="0"/>
                    <a:pt x="1146384" y="85340"/>
                    <a:pt x="1146384" y="190613"/>
                  </a:cubicBezTo>
                  <a:cubicBezTo>
                    <a:pt x="1146384" y="295886"/>
                    <a:pt x="1055408" y="381226"/>
                    <a:pt x="943184" y="381226"/>
                  </a:cubicBezTo>
                  <a:lnTo>
                    <a:pt x="203200" y="381226"/>
                  </a:lnTo>
                  <a:cubicBezTo>
                    <a:pt x="90976" y="381226"/>
                    <a:pt x="0" y="295886"/>
                    <a:pt x="0" y="190613"/>
                  </a:cubicBezTo>
                  <a:cubicBezTo>
                    <a:pt x="0" y="8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C667E4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1146384" cy="428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480129" y="8331213"/>
            <a:ext cx="1323871" cy="220379"/>
            <a:chOff x="0" y="0"/>
            <a:chExt cx="2290120" cy="38122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90120" cy="381226"/>
            </a:xfrm>
            <a:custGeom>
              <a:avLst/>
              <a:gdLst/>
              <a:ahLst/>
              <a:cxnLst/>
              <a:rect r="r" b="b" t="t" l="l"/>
              <a:pathLst>
                <a:path h="381226" w="2290120">
                  <a:moveTo>
                    <a:pt x="2086920" y="0"/>
                  </a:moveTo>
                  <a:cubicBezTo>
                    <a:pt x="2199144" y="0"/>
                    <a:pt x="2290120" y="85340"/>
                    <a:pt x="2290120" y="190613"/>
                  </a:cubicBezTo>
                  <a:cubicBezTo>
                    <a:pt x="2290120" y="295886"/>
                    <a:pt x="2199144" y="381226"/>
                    <a:pt x="2086920" y="381226"/>
                  </a:cubicBezTo>
                  <a:lnTo>
                    <a:pt x="203200" y="381226"/>
                  </a:lnTo>
                  <a:cubicBezTo>
                    <a:pt x="90976" y="381226"/>
                    <a:pt x="0" y="295886"/>
                    <a:pt x="0" y="190613"/>
                  </a:cubicBezTo>
                  <a:cubicBezTo>
                    <a:pt x="0" y="8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C667E4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2290120" cy="428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0129" y="9313986"/>
            <a:ext cx="1323871" cy="220379"/>
            <a:chOff x="0" y="0"/>
            <a:chExt cx="2290120" cy="3812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290120" cy="381226"/>
            </a:xfrm>
            <a:custGeom>
              <a:avLst/>
              <a:gdLst/>
              <a:ahLst/>
              <a:cxnLst/>
              <a:rect r="r" b="b" t="t" l="l"/>
              <a:pathLst>
                <a:path h="381226" w="2290120">
                  <a:moveTo>
                    <a:pt x="2086920" y="0"/>
                  </a:moveTo>
                  <a:cubicBezTo>
                    <a:pt x="2199144" y="0"/>
                    <a:pt x="2290120" y="85340"/>
                    <a:pt x="2290120" y="190613"/>
                  </a:cubicBezTo>
                  <a:cubicBezTo>
                    <a:pt x="2290120" y="295886"/>
                    <a:pt x="2199144" y="381226"/>
                    <a:pt x="2086920" y="381226"/>
                  </a:cubicBezTo>
                  <a:lnTo>
                    <a:pt x="203200" y="381226"/>
                  </a:lnTo>
                  <a:cubicBezTo>
                    <a:pt x="90976" y="381226"/>
                    <a:pt x="0" y="295886"/>
                    <a:pt x="0" y="190613"/>
                  </a:cubicBezTo>
                  <a:cubicBezTo>
                    <a:pt x="0" y="8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C667E4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2290120" cy="428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6337780" y="10096517"/>
            <a:ext cx="909646" cy="346803"/>
          </a:xfrm>
          <a:custGeom>
            <a:avLst/>
            <a:gdLst/>
            <a:ahLst/>
            <a:cxnLst/>
            <a:rect r="r" b="b" t="t" l="l"/>
            <a:pathLst>
              <a:path h="346803" w="909646">
                <a:moveTo>
                  <a:pt x="0" y="0"/>
                </a:moveTo>
                <a:lnTo>
                  <a:pt x="909646" y="0"/>
                </a:lnTo>
                <a:lnTo>
                  <a:pt x="909646" y="346802"/>
                </a:lnTo>
                <a:lnTo>
                  <a:pt x="0" y="34680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99105" y="3512623"/>
            <a:ext cx="584860" cy="222978"/>
          </a:xfrm>
          <a:custGeom>
            <a:avLst/>
            <a:gdLst/>
            <a:ahLst/>
            <a:cxnLst/>
            <a:rect r="r" b="b" t="t" l="l"/>
            <a:pathLst>
              <a:path h="222978" w="584860">
                <a:moveTo>
                  <a:pt x="0" y="0"/>
                </a:moveTo>
                <a:lnTo>
                  <a:pt x="584859" y="0"/>
                </a:lnTo>
                <a:lnTo>
                  <a:pt x="584859" y="222978"/>
                </a:lnTo>
                <a:lnTo>
                  <a:pt x="0" y="2229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6506232" y="4542209"/>
            <a:ext cx="2107536" cy="2104901"/>
          </a:xfrm>
          <a:custGeom>
            <a:avLst/>
            <a:gdLst/>
            <a:ahLst/>
            <a:cxnLst/>
            <a:rect r="r" b="b" t="t" l="l"/>
            <a:pathLst>
              <a:path h="2104901" w="2107536">
                <a:moveTo>
                  <a:pt x="0" y="0"/>
                </a:moveTo>
                <a:lnTo>
                  <a:pt x="2107536" y="0"/>
                </a:lnTo>
                <a:lnTo>
                  <a:pt x="2107536" y="2104901"/>
                </a:lnTo>
                <a:lnTo>
                  <a:pt x="0" y="210490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756000" y="7459343"/>
            <a:ext cx="2018200" cy="28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99">
                <a:solidFill>
                  <a:srgbClr val="C667E4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LANGUAGE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56000" y="7969586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China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56000" y="8835680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Germany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56000" y="8404753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English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56000" y="9270847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French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-1223571" y="7247606"/>
            <a:ext cx="2107536" cy="2104901"/>
          </a:xfrm>
          <a:custGeom>
            <a:avLst/>
            <a:gdLst/>
            <a:ahLst/>
            <a:cxnLst/>
            <a:rect r="r" b="b" t="t" l="l"/>
            <a:pathLst>
              <a:path h="2104901" w="2107536">
                <a:moveTo>
                  <a:pt x="0" y="0"/>
                </a:moveTo>
                <a:lnTo>
                  <a:pt x="2107535" y="0"/>
                </a:lnTo>
                <a:lnTo>
                  <a:pt x="2107535" y="2104902"/>
                </a:lnTo>
                <a:lnTo>
                  <a:pt x="0" y="210490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756000" y="1050408"/>
            <a:ext cx="3912315" cy="815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9"/>
              </a:lnSpc>
            </a:pPr>
            <a:r>
              <a:rPr lang="en-US" sz="6610" spc="-13">
                <a:solidFill>
                  <a:srgbClr val="FFFFFF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ALEXANDER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56000" y="1778803"/>
            <a:ext cx="3912315" cy="815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9"/>
              </a:lnSpc>
            </a:pPr>
            <a:r>
              <a:rPr lang="en-US" sz="6610" spc="-13">
                <a:solidFill>
                  <a:srgbClr val="C667E4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ARONOWITZ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56000" y="2547092"/>
            <a:ext cx="3563668" cy="332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1925" spc="57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GRAPHIC DESIGNER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08751" y="4098595"/>
            <a:ext cx="2658166" cy="733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Lorem ipsum dolor sit amet, consectetur adipiscing elit. Quisque non elit mauris. Cras euismod, metus ac finibus finibus, felis dui suscipit purus, a maximus leo ligula at dolor. Morbi et malesuada purus.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781358" y="4392469"/>
            <a:ext cx="1560103" cy="1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8"/>
              </a:lnSpc>
            </a:pPr>
            <a:r>
              <a:rPr lang="en-US" sz="87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hello@reallygreatsite.com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781358" y="4072580"/>
            <a:ext cx="1064174" cy="1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8"/>
              </a:lnSpc>
            </a:pPr>
            <a:r>
              <a:rPr lang="en-US" sz="87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+123-456-7890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781358" y="4715038"/>
            <a:ext cx="1560103" cy="1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8"/>
              </a:lnSpc>
            </a:pPr>
            <a:r>
              <a:rPr lang="en-US" sz="87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www.reallygreatsite.com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56000" y="5551837"/>
            <a:ext cx="1009100" cy="28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99">
                <a:solidFill>
                  <a:srgbClr val="C667E4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SKILLS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56000" y="6062080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Leader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756000" y="6282459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Communication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56000" y="6943596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Critical Thinking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56000" y="6502838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Teamwork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56000" y="6723217"/>
            <a:ext cx="1392051" cy="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Discipline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951308" y="9605088"/>
            <a:ext cx="2841295" cy="291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Worked as a Graphic Designer for 1 year at Giggling Platypus Co Company.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951308" y="5551837"/>
            <a:ext cx="2018200" cy="28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99">
                <a:solidFill>
                  <a:srgbClr val="C667E4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EDUCATION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951308" y="5963825"/>
            <a:ext cx="2001766" cy="199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15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Bachelor Of Management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951308" y="6776303"/>
            <a:ext cx="2001766" cy="199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15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Bachelor Of Management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951308" y="6206563"/>
            <a:ext cx="1457376" cy="1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0"/>
              </a:lnSpc>
            </a:pPr>
            <a:r>
              <a:rPr lang="en-US" sz="92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Borcelle University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951308" y="7019041"/>
            <a:ext cx="1457376" cy="1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0"/>
              </a:lnSpc>
            </a:pPr>
            <a:r>
              <a:rPr lang="en-US" sz="92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Borcelle University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951308" y="6407681"/>
            <a:ext cx="1927626" cy="1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0"/>
              </a:lnSpc>
            </a:pPr>
            <a:r>
              <a:rPr lang="en-US" sz="92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123 Anywhere St., Any City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951308" y="7220159"/>
            <a:ext cx="1927626" cy="1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0"/>
              </a:lnSpc>
            </a:pPr>
            <a:r>
              <a:rPr lang="en-US" sz="92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123 Anywhere St., Any City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6141299" y="6270121"/>
            <a:ext cx="662701" cy="119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</a:pPr>
            <a:r>
              <a:rPr lang="en-US" sz="6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2014 - 2018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152696" y="7066620"/>
            <a:ext cx="639907" cy="119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2014 - 2018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3951308" y="7752912"/>
            <a:ext cx="2018200" cy="28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99">
                <a:solidFill>
                  <a:srgbClr val="C667E4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EXPERIENCE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3951308" y="8622315"/>
            <a:ext cx="2852692" cy="291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Worked as a Graphic Designer for 1 year at Fradel and Spies Company.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555055" y="8355001"/>
            <a:ext cx="1174019" cy="144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"/>
              </a:lnSpc>
            </a:pPr>
            <a:r>
              <a:rPr lang="en-US" sz="778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Jan 2021 - Jan 2022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555055" y="9337774"/>
            <a:ext cx="1174019" cy="144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"/>
              </a:lnSpc>
            </a:pPr>
            <a:r>
              <a:rPr lang="en-US" sz="778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Jan 2021 - Jan 2022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3951308" y="8164900"/>
            <a:ext cx="1577545" cy="199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15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Graphic Designer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3951308" y="9147673"/>
            <a:ext cx="1262828" cy="199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15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Illustrator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3951308" y="8407406"/>
            <a:ext cx="1791208" cy="144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Fradel and Spies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3951308" y="9390179"/>
            <a:ext cx="1791208" cy="144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"/>
              </a:lnSpc>
            </a:pPr>
            <a:r>
              <a:rPr lang="en-US" sz="86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Giggling Platypus Co.</a:t>
            </a:r>
          </a:p>
        </p:txBody>
      </p:sp>
      <p:sp>
        <p:nvSpPr>
          <p:cNvPr name="Freeform 72" id="72"/>
          <p:cNvSpPr/>
          <p:nvPr/>
        </p:nvSpPr>
        <p:spPr>
          <a:xfrm flipH="false" flipV="false" rot="0">
            <a:off x="4319668" y="4688321"/>
            <a:ext cx="217793" cy="217793"/>
          </a:xfrm>
          <a:custGeom>
            <a:avLst/>
            <a:gdLst/>
            <a:ahLst/>
            <a:cxnLst/>
            <a:rect r="r" b="b" t="t" l="l"/>
            <a:pathLst>
              <a:path h="217793" w="217793">
                <a:moveTo>
                  <a:pt x="0" y="0"/>
                </a:moveTo>
                <a:lnTo>
                  <a:pt x="217794" y="0"/>
                </a:lnTo>
                <a:lnTo>
                  <a:pt x="217794" y="217793"/>
                </a:lnTo>
                <a:lnTo>
                  <a:pt x="0" y="21779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DAGh57fox_8</dc:identifier>
  <dcterms:modified xsi:type="dcterms:W3CDTF">2011-08-01T06:04:30Z</dcterms:modified>
  <cp:revision>1</cp:revision>
  <dc:title>Black Purple Modern Neon Graphic Designer CV Resume</dc:title>
</cp:coreProperties>
</file>